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6"/>
  </p:notesMasterIdLst>
  <p:sldIdLst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7F2"/>
    <a:srgbClr val="008C95"/>
    <a:srgbClr val="4F758B"/>
    <a:srgbClr val="006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2" autoAdjust="0"/>
    <p:restoredTop sz="94660"/>
  </p:normalViewPr>
  <p:slideViewPr>
    <p:cSldViewPr>
      <p:cViewPr varScale="1">
        <p:scale>
          <a:sx n="109" d="100"/>
          <a:sy n="109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60815-688D-49DD-A9BA-C6527257AF5E}" type="datetimeFigureOut">
              <a:rPr lang="en-GB" smtClean="0"/>
              <a:t>26/06/2017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24368-960B-4F0C-82A9-2691C6D642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7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24368-960B-4F0C-82A9-2691C6D642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67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2651238"/>
            <a:ext cx="5440474" cy="769344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191295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636912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Main body copy goes here</a:t>
            </a:r>
            <a:endParaRPr lang="en-GB" dirty="0"/>
          </a:p>
        </p:txBody>
      </p:sp>
      <p:pic>
        <p:nvPicPr>
          <p:cNvPr id="12" name="Picture 2" descr="C:\Users\baldwinm\Desktop\shape 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27" b="39482"/>
          <a:stretch/>
        </p:blipFill>
        <p:spPr bwMode="auto">
          <a:xfrm flipH="1">
            <a:off x="179512" y="-54918"/>
            <a:ext cx="11161240" cy="737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406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2651238"/>
            <a:ext cx="5440474" cy="769344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191295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636912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Main body copy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958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9006" y="332656"/>
            <a:ext cx="7772400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9006" y="218143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Main body copy goes here</a:t>
            </a:r>
            <a:endParaRPr lang="en-GB" dirty="0"/>
          </a:p>
        </p:txBody>
      </p:sp>
      <p:pic>
        <p:nvPicPr>
          <p:cNvPr id="2050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6048672" cy="85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61758" y="-1739458"/>
            <a:ext cx="32085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78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9006" y="332656"/>
            <a:ext cx="7772400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9006" y="2181438"/>
            <a:ext cx="6400800" cy="17526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Bullet points go here</a:t>
            </a:r>
          </a:p>
          <a:p>
            <a:r>
              <a:rPr lang="en-US" dirty="0" smtClean="0"/>
              <a:t>Bullet points go here</a:t>
            </a:r>
          </a:p>
          <a:p>
            <a:r>
              <a:rPr lang="en-US" dirty="0" smtClean="0"/>
              <a:t>Bullet points go here</a:t>
            </a:r>
          </a:p>
          <a:p>
            <a:r>
              <a:rPr lang="en-US" dirty="0" smtClean="0"/>
              <a:t>Bullet points go here</a:t>
            </a:r>
          </a:p>
          <a:p>
            <a:endParaRPr lang="en-GB" dirty="0"/>
          </a:p>
        </p:txBody>
      </p:sp>
      <p:pic>
        <p:nvPicPr>
          <p:cNvPr id="2050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6048672" cy="85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61758" y="-1739458"/>
            <a:ext cx="32085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587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8259-DB05-4575-9BE1-316A32759FDA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26/06/2017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0DF0-E445-4A64-B1A9-167453EAF894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2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if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99249" y="2348880"/>
            <a:ext cx="55409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Exceptional quality, 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agenda-setting research relating to energy conversion and storage, alternative fuel technologies and environmental </a:t>
            </a:r>
            <a:r>
              <a:rPr lang="en-GB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science, 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of significant general </a:t>
            </a:r>
            <a:r>
              <a:rPr lang="en-GB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interest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Impact factor </a:t>
            </a:r>
            <a:r>
              <a:rPr lang="en-GB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29.518</a:t>
            </a:r>
            <a:r>
              <a:rPr lang="en-GB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*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Editorial Board Chair</a:t>
            </a:r>
            <a:r>
              <a:rPr lang="en-GB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: </a:t>
            </a:r>
            <a:r>
              <a:rPr lang="en-GB" sz="20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Nathan </a:t>
            </a:r>
            <a:r>
              <a:rPr lang="en-GB" sz="20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Lewis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04430" y="4741517"/>
            <a:ext cx="53440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Submit your highest quality research:</a:t>
            </a:r>
          </a:p>
          <a:p>
            <a:pPr algn="ctr"/>
            <a:r>
              <a:rPr lang="en-GB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rsc.li/</a:t>
            </a:r>
            <a:r>
              <a:rPr lang="en-GB" sz="24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ees</a:t>
            </a:r>
            <a:endParaRPr lang="en-GB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67943" y="5605613"/>
            <a:ext cx="4374232" cy="388353"/>
            <a:chOff x="3492983" y="5594485"/>
            <a:chExt cx="4374232" cy="388353"/>
          </a:xfrm>
        </p:grpSpPr>
        <p:sp>
          <p:nvSpPr>
            <p:cNvPr id="15" name="TextBox 14"/>
            <p:cNvSpPr txBox="1"/>
            <p:nvPr/>
          </p:nvSpPr>
          <p:spPr>
            <a:xfrm>
              <a:off x="5778983" y="5603995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>
                      <a:lumMod val="75000"/>
                      <a:lumOff val="25000"/>
                    </a:schemeClr>
                  </a:solidFill>
                </a:rPr>
                <a:t>@</a:t>
              </a:r>
              <a:r>
                <a:rPr lang="en-GB" dirty="0" err="1" smtClean="0">
                  <a:solidFill>
                    <a:schemeClr val="bg1">
                      <a:lumMod val="75000"/>
                      <a:lumOff val="25000"/>
                    </a:schemeClr>
                  </a:solidFill>
                </a:rPr>
                <a:t>EES_journal</a:t>
              </a:r>
              <a:endParaRPr lang="en-GB" dirty="0">
                <a:solidFill>
                  <a:schemeClr val="bg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983" y="5594485"/>
              <a:ext cx="2286000" cy="388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3059831" y="6181677"/>
            <a:ext cx="62646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*</a:t>
            </a:r>
            <a:r>
              <a:rPr lang="en-US" sz="12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2016 </a:t>
            </a:r>
            <a:r>
              <a:rPr lang="en-US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Journal </a:t>
            </a: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Citation Reports ®, (Thomson Reuters, </a:t>
            </a:r>
            <a:r>
              <a:rPr lang="en-US" sz="1200">
                <a:solidFill>
                  <a:schemeClr val="bg1">
                    <a:lumMod val="75000"/>
                    <a:lumOff val="25000"/>
                  </a:schemeClr>
                </a:solidFill>
              </a:rPr>
              <a:t>June </a:t>
            </a:r>
            <a:r>
              <a:rPr lang="en-US" sz="12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2017)</a:t>
            </a:r>
            <a:endParaRPr lang="en-GB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34" y="404664"/>
            <a:ext cx="4409798" cy="18418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643207"/>
            <a:ext cx="2841843" cy="3721897"/>
          </a:xfrm>
          <a:prstGeom prst="rect">
            <a:avLst/>
          </a:prstGeom>
          <a:ln>
            <a:solidFill>
              <a:schemeClr val="bg1">
                <a:lumMod val="75000"/>
                <a:lumOff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325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emplate xmlns="27d643f5-4560-4eff-9f48-d0fe6b2bec2d">Powerpoint presentations</Templ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88752EB44974D994EBA0BE182464D" ma:contentTypeVersion="1" ma:contentTypeDescription="Create a new document." ma:contentTypeScope="" ma:versionID="c1d8f818820c7cc194bd273893d7c9e1">
  <xsd:schema xmlns:xsd="http://www.w3.org/2001/XMLSchema" xmlns:p="http://schemas.microsoft.com/office/2006/metadata/properties" xmlns:ns2="27d643f5-4560-4eff-9f48-d0fe6b2bec2d" targetNamespace="http://schemas.microsoft.com/office/2006/metadata/properties" ma:root="true" ma:fieldsID="e52bb98c2d6ca2adc575429a04e1c4bd" ns2:_="">
    <xsd:import namespace="27d643f5-4560-4eff-9f48-d0fe6b2bec2d"/>
    <xsd:element name="properties">
      <xsd:complexType>
        <xsd:sequence>
          <xsd:element name="documentManagement">
            <xsd:complexType>
              <xsd:all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7d643f5-4560-4eff-9f48-d0fe6b2bec2d" elementFormDefault="qualified">
    <xsd:import namespace="http://schemas.microsoft.com/office/2006/documentManagement/types"/>
    <xsd:element name="Template" ma:index="8" nillable="true" ma:displayName="Template" ma:format="Dropdown" ma:internalName="Template">
      <xsd:simpleType>
        <xsd:restriction base="dms:Choice">
          <xsd:enumeration value="Stationery"/>
          <xsd:enumeration value="Purchase order forms"/>
          <xsd:enumeration value="Powerpoint presentations"/>
          <xsd:enumeration value="Meeting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7C54335-7898-4D95-9B93-5E357915666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7d643f5-4560-4eff-9f48-d0fe6b2bec2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385FB7-8AAF-4A71-886C-8649E5E1CE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BA4750-3688-407D-A5A2-4A737027AC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643f5-4560-4eff-9f48-d0fe6b2bec2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56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Royal Society of 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4 3_black</dc:title>
  <dc:creator>Matt Baldwin</dc:creator>
  <cp:lastModifiedBy>Kathryn Gempf</cp:lastModifiedBy>
  <cp:revision>66</cp:revision>
  <dcterms:created xsi:type="dcterms:W3CDTF">2013-06-04T12:27:23Z</dcterms:created>
  <dcterms:modified xsi:type="dcterms:W3CDTF">2017-06-26T11:27:19Z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0x010100C1788752EB44974D994EBA0BE182464D</vt:lpwstr>
  </property>
</Properties>
</file>